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yne"/>
      <p:regular r:id="rId17"/>
    </p:embeddedFont>
    <p:embeddedFont>
      <p:font typeface="Syne"/>
      <p:regular r:id="rId18"/>
    </p:embeddedFont>
    <p:embeddedFont>
      <p:font typeface="Overpass Light"/>
      <p:regular r:id="rId19"/>
    </p:embeddedFont>
    <p:embeddedFont>
      <p:font typeface="Overpass Light"/>
      <p:regular r:id="rId20"/>
    </p:embeddedFont>
    <p:embeddedFont>
      <p:font typeface="Overpass Light"/>
      <p:regular r:id="rId21"/>
    </p:embeddedFont>
    <p:embeddedFont>
      <p:font typeface="Overpass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5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120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Hands-On Practical Using Generative AI for MBA Students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This hands-on workshop will equip you with the skills and knowledge to confidently navigate the rapidly evolving world of Generative AI and apply it to real-world business challenges.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8384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8460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821561"/>
            <a:ext cx="302049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by JAYESH JAYANAND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Proof-of-Concept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Showcase a proof-of-concept or prototype that demonstrates the impact of generative AI on a specific business problem.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9855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Understanding Generative AI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Capabilities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Explore the power of Generative AI to create new content: text, images, code, music, and more.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Limitations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Examine the current limitations and biases inherent in generative AI models and understand their potential risks.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569" y="929521"/>
            <a:ext cx="7230904" cy="661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Generative AI in Business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569" y="1907977"/>
            <a:ext cx="528876" cy="5288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0569" y="2648426"/>
            <a:ext cx="2778800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Product Innovation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0569" y="3105864"/>
            <a:ext cx="3672721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Learn how generative AI can be used to create new products, services, and marketing campaigns.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591" y="1907977"/>
            <a:ext cx="528876" cy="5288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0591" y="2648426"/>
            <a:ext cx="264485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Analysis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30591" y="3105864"/>
            <a:ext cx="3672840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Discover how generative AI can be used to identify trends, insights, and opportunities from large datasets.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569" y="4756071"/>
            <a:ext cx="528876" cy="5288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0569" y="5496520"/>
            <a:ext cx="3672721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Personalized Experiences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0569" y="6284476"/>
            <a:ext cx="3672721" cy="1015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See how generative AI can be used to create personalized experiences and improve customer satisfaction.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113939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Strategic Thinking with Generative AI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9071" y="2959179"/>
            <a:ext cx="11060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361367"/>
            <a:ext cx="33948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Identify Opportunities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2851785"/>
            <a:ext cx="825257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Develop a framework for identifying opportunities to leverage generative AI in your industry.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C3D4CC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5853" y="4469249"/>
            <a:ext cx="17692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087892"/>
            <a:ext cx="29178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Develop Strategies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578310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Learn how to develop strategies for implementing generative AI solutions within your organization.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C3D4CC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3472" y="6195774"/>
            <a:ext cx="18168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814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Evaluate Impact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Learn how to evaluate the potential impact of generative AI on your business.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Practical Applications of Generative AI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Text Generation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Gain hands-on experience with text-generating models for creating marketing copy, reports, and presentations.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Image Creation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Learn how to use AI models to create images for websites, marketing materials, and social media.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Code Generation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48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Explore the use of generative AI for automating tasks, improving code efficiency, and reducing development time.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2795"/>
            <a:ext cx="101597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Ethical Considerations and Risks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Bias and Fairness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969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Understand how biases can be embedded in generative AI models and learn how to mitigate them.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8550"/>
            <a:ext cx="31853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Privacy and Security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969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Explore the potential risks to privacy and security associated with using generative AI.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Misinformation and Deception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Examine the potential for generative AI to be used for creating misinformation or for deceptive purposes.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6923"/>
            <a:ext cx="111791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Hands-On Prototyping and Strategy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59330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686050"/>
            <a:ext cx="11060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486144"/>
            <a:ext cx="30615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Develop Prototypes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2976563"/>
            <a:ext cx="93044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Gain hands-on experience in building generative AI prototypes using industry-standard tools.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551039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3D4CC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679627"/>
            <a:ext cx="4347567" cy="1669852"/>
          </a:xfrm>
          <a:prstGeom prst="roundRect">
            <a:avLst>
              <a:gd name="adj" fmla="val 5705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287798"/>
            <a:ext cx="17692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3906441"/>
            <a:ext cx="35104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Write Strategy Memos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396859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Learn how to communicate the potential value of generative AI through persuasive strategy memos.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3D4CC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6070997"/>
            <a:ext cx="18168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Present Findings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Practice presenting your findings and recommendations to a business audience.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587" y="1087874"/>
            <a:ext cx="7630358" cy="659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Generative AI Deployment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29507" y="2063353"/>
            <a:ext cx="22860" cy="5078373"/>
          </a:xfrm>
          <a:prstGeom prst="roundRect">
            <a:avLst>
              <a:gd name="adj" fmla="val 387511"/>
            </a:avLst>
          </a:prstGeom>
          <a:solidFill>
            <a:srgbClr val="C3D4CC"/>
          </a:solidFill>
          <a:ln/>
        </p:spPr>
      </p:sp>
      <p:sp>
        <p:nvSpPr>
          <p:cNvPr id="5" name="Shape 2"/>
          <p:cNvSpPr/>
          <p:nvPr/>
        </p:nvSpPr>
        <p:spPr>
          <a:xfrm>
            <a:off x="6755309" y="2526268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3D4CC"/>
          </a:solidFill>
          <a:ln/>
        </p:spPr>
      </p:sp>
      <p:sp>
        <p:nvSpPr>
          <p:cNvPr id="6" name="Shape 3"/>
          <p:cNvSpPr/>
          <p:nvPr/>
        </p:nvSpPr>
        <p:spPr>
          <a:xfrm>
            <a:off x="6303705" y="2300526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79203" y="2379583"/>
            <a:ext cx="123349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0963" y="2274213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Retail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0963" y="2730103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Analyze how generative AI is being used in the retail industry for personalized recommendations and targeted advertising.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5309" y="4289346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3D4CC"/>
          </a:solidFill>
          <a:ln/>
        </p:spPr>
      </p:sp>
      <p:sp>
        <p:nvSpPr>
          <p:cNvPr id="11" name="Shape 8"/>
          <p:cNvSpPr/>
          <p:nvPr/>
        </p:nvSpPr>
        <p:spPr>
          <a:xfrm>
            <a:off x="6303705" y="4063603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42174" y="4142661"/>
            <a:ext cx="197406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0963" y="4037290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Healthcare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0963" y="4493181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Explore the use of generative AI for drug discovery, disease diagnosis, and patient care.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5309" y="6052423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3D4CC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3705" y="5826681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39555" y="5905738"/>
            <a:ext cx="20276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0963" y="5800368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Finance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0963" y="6256258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Discover how generative AI is transforming the finance industry with applications for fraud detection and risk management.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089" y="1045369"/>
            <a:ext cx="7371874" cy="638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Policy for Responsible Use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5089" y="2092404"/>
            <a:ext cx="3703677" cy="674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5300" dirty="0"/>
          </a:p>
        </p:txBody>
      </p:sp>
      <p:sp>
        <p:nvSpPr>
          <p:cNvPr id="5" name="Text 2"/>
          <p:cNvSpPr/>
          <p:nvPr/>
        </p:nvSpPr>
        <p:spPr>
          <a:xfrm>
            <a:off x="1289923" y="3021925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Transparency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15089" y="3463647"/>
            <a:ext cx="3703677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Develop policies for transparent and accountable use of generative AI.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725233" y="2092404"/>
            <a:ext cx="3703677" cy="674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5300" dirty="0"/>
          </a:p>
        </p:txBody>
      </p:sp>
      <p:sp>
        <p:nvSpPr>
          <p:cNvPr id="8" name="Text 5"/>
          <p:cNvSpPr/>
          <p:nvPr/>
        </p:nvSpPr>
        <p:spPr>
          <a:xfrm>
            <a:off x="5300067" y="3021925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Governance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725233" y="3463647"/>
            <a:ext cx="3703677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Establish governance structures and oversight mechanisms for generative AI deployment.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720102" y="5159216"/>
            <a:ext cx="3703677" cy="674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5300" dirty="0"/>
          </a:p>
        </p:txBody>
      </p:sp>
      <p:sp>
        <p:nvSpPr>
          <p:cNvPr id="11" name="Text 8"/>
          <p:cNvSpPr/>
          <p:nvPr/>
        </p:nvSpPr>
        <p:spPr>
          <a:xfrm>
            <a:off x="3294936" y="6088737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Education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2720102" y="6530459"/>
            <a:ext cx="3703677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Promote awareness and education about the ethical implications of generative AI.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2025-01-24T00:13:55Z</dcterms:created>
  <dcterms:modified xsi:type="dcterms:W3CDTF">2025-01-24T00:13:55Z</dcterms:modified>
</cp:coreProperties>
</file>